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Oswald ExtraLight"/>
      <p:regular r:id="rId14"/>
      <p:bold r:id="rId15"/>
    </p:embeddedFont>
    <p:embeddedFont>
      <p:font typeface="Oswald Medium"/>
      <p:regular r:id="rId16"/>
      <p:bold r:id="rId17"/>
    </p:embeddedFont>
    <p:embeddedFont>
      <p:font typeface="Average"/>
      <p:regular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swaldExtraLight-bold.fntdata"/><Relationship Id="rId14" Type="http://schemas.openxmlformats.org/officeDocument/2006/relationships/font" Target="fonts/OswaldExtraLight-regular.fntdata"/><Relationship Id="rId17" Type="http://schemas.openxmlformats.org/officeDocument/2006/relationships/font" Target="fonts/OswaldMedium-bold.fntdata"/><Relationship Id="rId16" Type="http://schemas.openxmlformats.org/officeDocument/2006/relationships/font" Target="fonts/Oswald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Average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7ec859b3a0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7ec859b3a0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7ec859b3a0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7ec859b3a0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7ec859b3a0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7ec859b3a0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ec859b3a0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ec859b3a0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efd8bd19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7efd8bd19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efd8bd193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efd8bd193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7efd8bd193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7efd8bd193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Nats UI With Fyne</a:t>
            </a:r>
            <a:endParaRPr/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125" y="230525"/>
            <a:ext cx="2050225" cy="205022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2380875" y="3170225"/>
            <a:ext cx="4275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https://github.com/devalexandre/broker-ui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462525" y="3956950"/>
            <a:ext cx="5484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https://www.linkedin.com/in/devevantelista/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Who I’m</a:t>
            </a:r>
            <a:endParaRPr/>
          </a:p>
        </p:txBody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chemeClr val="lt1"/>
          </a:solidFill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Hi! I’m </a:t>
            </a:r>
            <a:r>
              <a:rPr b="1"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Alexandre Evangelista de Souza</a:t>
            </a: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— Brazilian coder, dad of 3 amazing girls, and proud survivor of the wild web era.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I’ve been coding since </a:t>
            </a:r>
            <a:r>
              <a:rPr b="1"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2006</a:t>
            </a: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— yes, before TikTok, before cloud-native, even before “Go” was cool.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Today? </a:t>
            </a:r>
            <a:r>
              <a:rPr b="1"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Go is my home.</a:t>
            </a:r>
            <a:br>
              <a:rPr b="1"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My passion? </a:t>
            </a:r>
            <a:r>
              <a:rPr b="1"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Distributed systems</a:t>
            </a: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— because losing a message in production is basically a crime against humanity.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And yes — I have </a:t>
            </a:r>
            <a:r>
              <a:rPr b="1"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three daughters</a:t>
            </a: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They’re my greatest joy… and my toughest QA team.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When they ask, </a:t>
            </a:r>
            <a:r>
              <a:rPr i="1"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“Daddy, tell me a story?”</a:t>
            </a:r>
            <a:endParaRPr i="1"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I say: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“Once upon a time, there was a NATS broker… and it dropped a message.”</a:t>
            </a:r>
            <a:br>
              <a:rPr i="1"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They don’t laugh.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But they still hug me. ❤️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6800" y="3631725"/>
            <a:ext cx="1475050" cy="147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pt-BR" sz="1300"/>
              <a:t>Why Fyne? (Why Not React? Or Electron?)</a:t>
            </a:r>
            <a:endParaRPr b="1" sz="1300"/>
          </a:p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chemeClr val="lt1"/>
          </a:solidFill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✅ One Binary. Zero Dependencies.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go build → instant native app. No Node. No npm. No bloat.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✅ Native Look &amp; Feel.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Looks like macOS on Mac. Like Windows on Windows. Fyne handles it all.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✅ Go Code = UI Code.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button := widget.NewButton("Send", func() { publish(msg) })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No JSX. No virtual DOM. Just Go.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✅ Built-in Themes &amp; Icons.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Dark/Light toggle? One line.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PNG icons embedded? Done.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No CSS wars. Ever.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✅ Responsive by Default.</a:t>
            </a:r>
            <a:b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Resize the window? Widgets adapt. No media queries needed.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✅ 10–25 MB. Not 500 MB.</a:t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6800" y="3631725"/>
            <a:ext cx="1475050" cy="14750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4610975" y="629275"/>
            <a:ext cx="4533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accent3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🚫 “I didn’t want to bundle 200MB of Chrome just to show a button.” </a:t>
            </a:r>
            <a:endParaRPr sz="1100">
              <a:solidFill>
                <a:schemeClr val="accent3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pt-BR" sz="1300">
                <a:latin typeface="Oswald Medium"/>
                <a:ea typeface="Oswald Medium"/>
                <a:cs typeface="Oswald Medium"/>
                <a:sym typeface="Oswald Medium"/>
              </a:rPr>
              <a:t>The Interface? So Simple, Even Your Dad Could Use It.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6800" y="3631725"/>
            <a:ext cx="1475050" cy="147505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5775325" y="634925"/>
            <a:ext cx="4533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accent3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🧠 “No Training Needed. Just Click. Send. See.” </a:t>
            </a:r>
            <a:endParaRPr sz="1100">
              <a:solidFill>
                <a:schemeClr val="accent3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1100" y="1017725"/>
            <a:ext cx="5709917" cy="3820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pt-BR" sz="1300">
                <a:latin typeface="Oswald Medium"/>
                <a:ea typeface="Oswald Medium"/>
                <a:cs typeface="Oswald Medium"/>
                <a:sym typeface="Oswald Medium"/>
              </a:rPr>
              <a:t>The Goal is all brokers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6800" y="3631725"/>
            <a:ext cx="1475050" cy="147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30250" y="1305775"/>
            <a:ext cx="7291998" cy="2795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pt-BR" sz="1300">
                <a:latin typeface="Oswald Medium"/>
                <a:ea typeface="Oswald Medium"/>
                <a:cs typeface="Oswald Medium"/>
                <a:sym typeface="Oswald Medium"/>
              </a:rPr>
              <a:t>The Goal is all brokers (Providers)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pic>
        <p:nvPicPr>
          <p:cNvPr id="98" name="Google Shape;9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6800" y="3631725"/>
            <a:ext cx="1475050" cy="147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28875" y="1017725"/>
            <a:ext cx="3571875" cy="3486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pt-BR" sz="1300">
                <a:latin typeface="Oswald Medium"/>
                <a:ea typeface="Oswald Medium"/>
                <a:cs typeface="Oswald Medium"/>
                <a:sym typeface="Oswald Medium"/>
              </a:rPr>
              <a:t>easy to use custom icons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6800" y="3631725"/>
            <a:ext cx="1475050" cy="147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78675" y="2493050"/>
            <a:ext cx="2600325" cy="239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9050" y="819600"/>
            <a:ext cx="5699924" cy="167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pt-BR" sz="1300">
                <a:latin typeface="Oswald Medium"/>
                <a:ea typeface="Oswald Medium"/>
                <a:cs typeface="Oswald Medium"/>
                <a:sym typeface="Oswald Medium"/>
              </a:rPr>
              <a:t>Audit messages</a:t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pic>
        <p:nvPicPr>
          <p:cNvPr id="113" name="Google Shape;11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6800" y="3631725"/>
            <a:ext cx="1475050" cy="147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170125"/>
            <a:ext cx="8839202" cy="22911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